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6" r:id="rId2"/>
    <p:sldId id="276" r:id="rId3"/>
    <p:sldId id="275" r:id="rId4"/>
    <p:sldId id="268" r:id="rId5"/>
    <p:sldId id="270" r:id="rId6"/>
    <p:sldId id="278" r:id="rId7"/>
    <p:sldId id="277" r:id="rId8"/>
    <p:sldId id="279" r:id="rId9"/>
    <p:sldId id="274" r:id="rId10"/>
    <p:sldId id="271" r:id="rId11"/>
    <p:sldId id="272" r:id="rId12"/>
    <p:sldId id="267" r:id="rId13"/>
    <p:sldId id="280" r:id="rId14"/>
    <p:sldId id="269" r:id="rId15"/>
    <p:sldId id="273" r:id="rId16"/>
  </p:sldIdLst>
  <p:sldSz cx="18288000" cy="10287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1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nsko.b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administratsiya/administrativno-obsluzhvane/adm-uslugi/obrazczi-na-deklaraczii-po-mdt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uslugi.com/public/home/bansko/inde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z.government.bg/pages/mladejka-zaetost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fz.b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p2023.bg/index.php/bg/sprzsr-bg/novini/nad-115-mln-evro-sa-predvideni-za-podkrepa-na-mladi-zemedelski-stopani-prez-2026-g?highlight=WzIwMjZd&amp;ut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file:///C:\Users\&#208;&#148;&#208;&#181;&#209;&#129;&#208;&#184;&#209;&#129;&#208;&#187;&#208;&#176;&#208;&#178;&#208;&#176;%20&#208;&#165;&#208;&#176;&#208;&#180;&#208;&#182;&#208;&#184;\Downloads\Ukazania_Tuta%20Absoluta_oranjerii_2026-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0;&#1085;&#1082;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f.government.bg/bg/news/62?utm_source=chatgpt.co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c.europa.eu/info/funding-tenders/opportunities/portal/screen/programmes/horizon" TargetMode="External"/><Relationship Id="rId4" Type="http://schemas.openxmlformats.org/officeDocument/2006/relationships/hyperlink" Target="https://eic.ec.europa.eu/eic-funding-opportunities/eic-pathfinder_en?utm_source=chatgpt.com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novini/aktualno/targove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op.bg/buyer/248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ansko.bg/za-biznesa/biznes-byuletin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bansko.bg/za-biznesa/biznes-katalog/" TargetMode="Externa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Bansko Business Bulletin: Mountain Horizons">
            <a:extLst>
              <a:ext uri="{FF2B5EF4-FFF2-40B4-BE49-F238E27FC236}">
                <a16:creationId xmlns:a16="http://schemas.microsoft.com/office/drawing/2014/main" xmlns="" id="{5F534C54-E37E-325E-8DDF-8F74926164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65532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E9063F47-8B76-92F9-E17C-CAF9FC310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130" y="0"/>
            <a:ext cx="18288000" cy="10287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5BCCC2C8-5461-0F22-FF1B-1351774986AD}"/>
              </a:ext>
            </a:extLst>
          </p:cNvPr>
          <p:cNvSpPr txBox="1"/>
          <p:nvPr/>
        </p:nvSpPr>
        <p:spPr>
          <a:xfrm>
            <a:off x="13639800" y="89535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www.bansko.bg</a:t>
            </a:r>
            <a:endParaRPr lang="en-US" dirty="0"/>
          </a:p>
          <a:p>
            <a:endParaRPr lang="en-US" dirty="0"/>
          </a:p>
          <a:p>
            <a:endParaRPr lang="bg-BG" dirty="0"/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69494DF0-E226-9125-A935-3E8877441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49742" y="8420100"/>
            <a:ext cx="1285715" cy="123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ansko Waste Fee Declaration Deadline Poster">
            <a:extLst>
              <a:ext uri="{FF2B5EF4-FFF2-40B4-BE49-F238E27FC236}">
                <a16:creationId xmlns:a16="http://schemas.microsoft.com/office/drawing/2014/main" xmlns="" id="{96695AC1-DA9C-A4F6-A2EB-2DDFEFEDF8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4" name="AutoShape 4" descr="Община Банско: Декларации за ТБО 2027 г.">
            <a:extLst>
              <a:ext uri="{FF2B5EF4-FFF2-40B4-BE49-F238E27FC236}">
                <a16:creationId xmlns:a16="http://schemas.microsoft.com/office/drawing/2014/main" xmlns="" id="{1F9BF27F-9D96-807C-2691-A4F166530D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D2EA767A-BB69-97A4-9D36-18AD95FE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5"/>
            <a:ext cx="18288000" cy="10289735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13D2E544-F6C6-7B18-9A31-67D3BFB45050}"/>
              </a:ext>
            </a:extLst>
          </p:cNvPr>
          <p:cNvSpPr txBox="1"/>
          <p:nvPr/>
        </p:nvSpPr>
        <p:spPr>
          <a:xfrm>
            <a:off x="1600200" y="85725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hlinkClick r:id="rId3"/>
              </a:rPr>
              <a:t>Образци</a:t>
            </a:r>
            <a:r>
              <a:rPr lang="ru-RU" dirty="0">
                <a:hlinkClick r:id="rId3"/>
              </a:rPr>
              <a:t> на декларации по ЗМДТ</a:t>
            </a:r>
            <a:endParaRPr lang="bg-BG" dirty="0"/>
          </a:p>
          <a:p>
            <a:endParaRPr lang="bg-BG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xmlns="" id="{40A61CD3-573B-0B19-DCF0-A4C57396FCBD}"/>
              </a:ext>
            </a:extLst>
          </p:cNvPr>
          <p:cNvSpPr txBox="1"/>
          <p:nvPr/>
        </p:nvSpPr>
        <p:spPr>
          <a:xfrm>
            <a:off x="6400800" y="869962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4"/>
              </a:rPr>
              <a:t>Електронни услуги</a:t>
            </a:r>
            <a:r>
              <a:rPr lang="bg-B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333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FA7EEC56-86CF-FFCD-1E74-159E7B361E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0642FCAF-86CB-3DDD-818D-67ADA8485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9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9AA9391-CD68-EBA5-0106-59E43A29B7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84D9F86B-0008-27F0-065F-421FEC15923D}"/>
              </a:ext>
            </a:extLst>
          </p:cNvPr>
          <p:cNvSpPr txBox="1"/>
          <p:nvPr/>
        </p:nvSpPr>
        <p:spPr>
          <a:xfrm>
            <a:off x="6559826" y="9126319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/>
              </a:rPr>
              <a:t>Линк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2820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007C0DD8-4F70-324A-8A2A-1C43201B7B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66838" y="766763"/>
            <a:ext cx="15554325" cy="875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B95F4EA1-BBEE-5842-A139-56F70002B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4732EB2C-EB20-22E0-417D-C71149AFD73E}"/>
              </a:ext>
            </a:extLst>
          </p:cNvPr>
          <p:cNvSpPr txBox="1"/>
          <p:nvPr/>
        </p:nvSpPr>
        <p:spPr>
          <a:xfrm>
            <a:off x="3657600" y="9058572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https://www.dfz.bg/</a:t>
            </a:r>
            <a:endParaRPr lang="en-US" dirty="0"/>
          </a:p>
          <a:p>
            <a:endParaRPr lang="en-US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767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8FA9F68E-E0FB-E39B-8821-2D53CBB6B6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531AA442-C268-686D-8247-CA6940B74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6DC45B99-EFB2-4E17-74DF-AE7810E171C6}"/>
              </a:ext>
            </a:extLst>
          </p:cNvPr>
          <p:cNvSpPr txBox="1"/>
          <p:nvPr/>
        </p:nvSpPr>
        <p:spPr>
          <a:xfrm>
            <a:off x="1143000" y="79629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/>
              </a:rPr>
              <a:t>Линк</a:t>
            </a:r>
            <a:endParaRPr lang="bg-BG" dirty="0"/>
          </a:p>
          <a:p>
            <a:endParaRPr lang="bg-BG" dirty="0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27EA12AB-CB0D-A70B-8B75-AFAD5E581609}"/>
              </a:ext>
            </a:extLst>
          </p:cNvPr>
          <p:cNvSpPr txBox="1"/>
          <p:nvPr/>
        </p:nvSpPr>
        <p:spPr>
          <a:xfrm>
            <a:off x="9677400" y="79629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4" action="ppaction://hlinkfile"/>
              </a:rPr>
              <a:t>Линк</a:t>
            </a:r>
            <a:endParaRPr lang="en-US" dirty="0"/>
          </a:p>
          <a:p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BA9C11FA-4AB4-04DF-732F-C9349B8567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61" y="9915112"/>
            <a:ext cx="4139543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360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3EC7D1A-5333-9BE1-E355-B533BE560A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F0BF1C4C-2F5C-FAA1-6E2F-06C6A5D42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EE9964F5-AF01-1DED-A1EA-5D432BE7B402}"/>
              </a:ext>
            </a:extLst>
          </p:cNvPr>
          <p:cNvSpPr txBox="1"/>
          <p:nvPr/>
        </p:nvSpPr>
        <p:spPr>
          <a:xfrm>
            <a:off x="12344400" y="78105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 action="ppaction://hlinkfile"/>
              </a:rPr>
              <a:t>Линк</a:t>
            </a:r>
            <a:endParaRPr lang="bg-BG" dirty="0"/>
          </a:p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11289207-7CC2-FC17-B14D-3D535272C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9909015"/>
            <a:ext cx="4139543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4EAEBF81-9DF8-7AD0-4FB8-E58E17D1EC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9852DC1B-DA0A-B607-899E-87A5F7AE7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18288000" cy="102870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xmlns="" id="{8CC2AD41-2060-BDDB-9994-C426B24B4CC7}"/>
              </a:ext>
            </a:extLst>
          </p:cNvPr>
          <p:cNvSpPr txBox="1"/>
          <p:nvPr/>
        </p:nvSpPr>
        <p:spPr>
          <a:xfrm>
            <a:off x="12129052" y="36195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/>
              </a:rPr>
              <a:t>Линк</a:t>
            </a:r>
            <a:endParaRPr lang="bg-BG" dirty="0"/>
          </a:p>
          <a:p>
            <a:endParaRPr lang="bg-BG" dirty="0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56B2002C-0458-313F-B97F-E404B12C27FA}"/>
              </a:ext>
            </a:extLst>
          </p:cNvPr>
          <p:cNvSpPr txBox="1"/>
          <p:nvPr/>
        </p:nvSpPr>
        <p:spPr>
          <a:xfrm>
            <a:off x="12109458" y="582826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4"/>
              </a:rPr>
              <a:t>Линк</a:t>
            </a:r>
            <a:endParaRPr lang="bg-BG" dirty="0"/>
          </a:p>
          <a:p>
            <a:endParaRPr lang="bg-BG" dirty="0"/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30E47EFB-6280-2D2D-FEC5-9329A91410F8}"/>
              </a:ext>
            </a:extLst>
          </p:cNvPr>
          <p:cNvSpPr txBox="1"/>
          <p:nvPr/>
        </p:nvSpPr>
        <p:spPr>
          <a:xfrm>
            <a:off x="12129052" y="8037020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5"/>
              </a:rPr>
              <a:t>Линк</a:t>
            </a:r>
            <a:endParaRPr lang="bg-BG" dirty="0"/>
          </a:p>
          <a:p>
            <a:endParaRPr lang="bg-BG" dirty="0"/>
          </a:p>
        </p:txBody>
      </p:sp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xmlns="" id="{797A22F5-858B-A37A-9472-4667C68C6EFA}"/>
              </a:ext>
            </a:extLst>
          </p:cNvPr>
          <p:cNvSpPr/>
          <p:nvPr/>
        </p:nvSpPr>
        <p:spPr>
          <a:xfrm>
            <a:off x="457200" y="9944100"/>
            <a:ext cx="4114800" cy="34290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759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8BC113C5-470A-B0E6-7CDC-F141511DFD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139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Текстово поле 4">
            <a:extLst>
              <a:ext uri="{FF2B5EF4-FFF2-40B4-BE49-F238E27FC236}">
                <a16:creationId xmlns:a16="http://schemas.microsoft.com/office/drawing/2014/main" xmlns="" id="{75FAD269-85BB-6769-5AB3-6728FDA1B27A}"/>
              </a:ext>
            </a:extLst>
          </p:cNvPr>
          <p:cNvSpPr txBox="1"/>
          <p:nvPr/>
        </p:nvSpPr>
        <p:spPr>
          <a:xfrm>
            <a:off x="9677400" y="8420100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/>
              </a:rPr>
              <a:t>Линк към Публични търгове</a:t>
            </a:r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6331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" y="-1"/>
            <a:ext cx="18287121" cy="10287495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FE3714B9-6FBB-FD1D-35C2-8A69B23692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6" name="Текстово поле 3">
            <a:extLst>
              <a:ext uri="{FF2B5EF4-FFF2-40B4-BE49-F238E27FC236}">
                <a16:creationId xmlns:a16="http://schemas.microsoft.com/office/drawing/2014/main" xmlns="" id="{0D97DAC5-961D-B770-DA18-03E5A3867750}"/>
              </a:ext>
            </a:extLst>
          </p:cNvPr>
          <p:cNvSpPr txBox="1"/>
          <p:nvPr/>
        </p:nvSpPr>
        <p:spPr>
          <a:xfrm>
            <a:off x="9829800" y="88773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>
                <a:hlinkClick r:id="rId3"/>
              </a:rPr>
              <a:t>Профил на купувача</a:t>
            </a:r>
            <a:endParaRPr lang="en-US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65820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92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xmlns="" id="{879802C7-F45A-A97A-19E3-2CC3BDD518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5"/>
            <a:ext cx="18288000" cy="10289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61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87F95CDB-F329-03CB-3B9A-CE5F0A148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35"/>
            <a:ext cx="18288000" cy="10292469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xmlns="" id="{75E7ABF9-3475-FD6C-F63D-F7A7FC6341BD}"/>
              </a:ext>
            </a:extLst>
          </p:cNvPr>
          <p:cNvSpPr txBox="1"/>
          <p:nvPr/>
        </p:nvSpPr>
        <p:spPr>
          <a:xfrm>
            <a:off x="10287000" y="84963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https://bansko.bg/za-biznesa/biznes-byuletin/</a:t>
            </a:r>
            <a:endParaRPr lang="bg-BG" dirty="0"/>
          </a:p>
          <a:p>
            <a:endParaRPr lang="bg-BG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F89BC01F-4C2F-AF3B-4B21-68A012424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7810500"/>
            <a:ext cx="1149886" cy="1143000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xmlns="" id="{1472A450-C18B-66E5-C6E6-40714AA43127}"/>
              </a:ext>
            </a:extLst>
          </p:cNvPr>
          <p:cNvSpPr txBox="1"/>
          <p:nvPr/>
        </p:nvSpPr>
        <p:spPr>
          <a:xfrm>
            <a:off x="1219200" y="8058834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https://bansko.bg/za-biznesa/biznes-katalog/</a:t>
            </a:r>
            <a:endParaRPr lang="bg-BG" dirty="0"/>
          </a:p>
          <a:p>
            <a:endParaRPr lang="bg-BG" dirty="0"/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4630CA9C-5794-85D9-7565-6D1F50B51A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53390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12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32BECBD6-8ED5-473C-F564-9D05DCC39A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BF8E9D99-0A85-AAEA-878E-7F1C3F13F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16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3825</TotalTime>
  <Words>34</Words>
  <Application>Microsoft Office PowerPoint</Application>
  <PresentationFormat>Custom</PresentationFormat>
  <Paragraphs>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ББ септември 2026</dc:title>
  <dc:creator>Desi</dc:creator>
  <cp:lastModifiedBy>PR</cp:lastModifiedBy>
  <cp:revision>12</cp:revision>
  <dcterms:created xsi:type="dcterms:W3CDTF">2006-08-16T00:00:00Z</dcterms:created>
  <dcterms:modified xsi:type="dcterms:W3CDTF">2026-09-30T11:31:11Z</dcterms:modified>
  <dc:identifier>DAHSnhMKluM</dc:identifier>
</cp:coreProperties>
</file>